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7" r:id="rId3"/>
    <p:sldId id="262" r:id="rId4"/>
    <p:sldId id="268" r:id="rId5"/>
    <p:sldId id="263" r:id="rId6"/>
    <p:sldId id="264" r:id="rId7"/>
    <p:sldId id="266" r:id="rId8"/>
    <p:sldId id="278" r:id="rId9"/>
    <p:sldId id="275" r:id="rId10"/>
    <p:sldId id="279" r:id="rId11"/>
    <p:sldId id="276" r:id="rId12"/>
    <p:sldId id="277" r:id="rId13"/>
    <p:sldId id="265" r:id="rId14"/>
    <p:sldId id="274" r:id="rId15"/>
    <p:sldId id="273" r:id="rId16"/>
    <p:sldId id="269" r:id="rId17"/>
    <p:sldId id="267" r:id="rId18"/>
    <p:sldId id="270" r:id="rId19"/>
    <p:sldId id="271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466" y="77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6/24/2017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6/24/2017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12" y="2647950"/>
            <a:ext cx="4419599" cy="76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Their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se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and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Management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By Wes Henry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212" y="304800"/>
            <a:ext cx="5486398" cy="2286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Making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Splits/ </a:t>
            </a:r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Nucs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1981200"/>
            <a:ext cx="6203351" cy="465251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Basic needs: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Brood, nurse bees,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pollen/honey, feed,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Room to grow,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Making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-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Understanding the Needs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2557462"/>
            <a:ext cx="4814887" cy="32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Basic needs: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Brood, nurse bees,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Pollen/honey, feed, 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oom to grow,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*Queen (otherwise your making a Frat-house)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Time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Frame 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Installed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queen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3-4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weeks before first generation emerges.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Using a queen cell- 4-5 weeks before first generation emerges.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Making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queen- 6 weeks before first generation emerges.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*Taking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queen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 (Expound on my experience)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Making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-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Understanding the Needs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438400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800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Whats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purpose of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nuc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(increase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colonies,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keep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yard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maintenance, selling it, queen rearing, or TBD)?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Determines equipment (frame/ hive body size, feeder, configuration, location-queen rearing, etc.)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 you buying a queen or making a queen (time of year, speed)?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 you using pulled comb or new foundation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maint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., how fast)?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will you feed?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 you have feeder and feed ready?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 you know what’s in the parent hive (do you have enough brood frames, honey and pollen frames to spare and still get honey if you want)?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 you have replacement frames ready for the parent hive?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Making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-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Have a plan</a:t>
            </a:r>
            <a:endParaRPr lang="en-US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Frame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nuc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frames brood all stages (egg, larva, capped, and emerging)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 honey/pollen frame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 empty frames (foundation and/or pulled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*Install queen (mated or queen cell)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Feed!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Making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-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A summary of a basic </a:t>
            </a:r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Demonstration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 have a plan, equipment ready (box, frames, feed, queen), know what is in the hive.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Find the Queen!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Move two frames of brood (or one from two hives, Typically has honey on it), one of pollen/honey.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*Give a “shake”.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Add two empty frames (or 1 foundation and 1 pulled comb)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Install queen. (unless making queen)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Let’s Make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</a:b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A basic and easy </a:t>
            </a:r>
            <a:r>
              <a:rPr lang="en-US" sz="2400" u="sng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.</a:t>
            </a:r>
            <a:endParaRPr lang="en-US" sz="2400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 Frame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(making a Queen)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 frames brood all stages (egg, larva, capped, and emerging)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honey/pollen frame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 empty frames (foundation and/or pulled)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 Frame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(installing Queen)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Same as making queen but use only 1-2 brood frames (leveraging resources- make more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nucs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if only 1 brood frame use some pulled comb, helps keep production hives stronger)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 Frame and a feeder (division board feeder)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Same as five frame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but only one empty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2/3 Frame- Queen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(Deep divided 3 or 4 ways)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Brood frame with honey pollen and one empty or,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 brood frame, 1 honey pollen frame, 1 empty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Install queen cell.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 Variations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0012" y="1676400"/>
            <a:ext cx="5562599" cy="44958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Install a Mated Queen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Use pulled comb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Feed syrup and brood supplements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Caution: Watch for swarming!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47468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Tips for fast </a:t>
            </a:r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 growth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1" y="1295400"/>
            <a:ext cx="3867150" cy="5156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715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Watch stores (feed as necessary)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Overpopulation/ Swarming (know life cycle times see chart)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Remove brood frame/ bees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Shore up weak hive, make another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help a friend, etc.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Let them make honey (watch for plugging)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Eat it, Store it, use for overwintering, use to boost weak stores, etc.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Give them room/ something to do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Be prepared to overwinter or combine come fall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14400"/>
          </a:xfrm>
        </p:spPr>
        <p:txBody>
          <a:bodyPr/>
          <a:lstStyle/>
          <a:p>
            <a:pPr algn="ctr"/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 Management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Larry Conner, “Increase Essentials”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Get a mentor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Ask questions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Attend schools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Join local bee club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Get out there and do it!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Additional Helps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759088"/>
            <a:ext cx="2928511" cy="4330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3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1828800"/>
            <a:ext cx="9601200" cy="4495800"/>
          </a:xfr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increase number of colonies.</a:t>
            </a:r>
          </a:p>
          <a:p>
            <a:pPr marL="342900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Swarm Management</a:t>
            </a:r>
          </a:p>
          <a:p>
            <a:pPr marL="342900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Money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queens)</a:t>
            </a:r>
          </a:p>
          <a:p>
            <a:pPr marL="342900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*Apiary Management (keep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“the spare-tire of the bee yard”)</a:t>
            </a:r>
          </a:p>
          <a:p>
            <a:pPr marL="621982" lvl="1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keep a queen on hand (a “known” queen for self, friend, to sell- local, available)</a:t>
            </a:r>
          </a:p>
          <a:p>
            <a:pPr marL="621982" lvl="1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have brood or extra stores to use for boosting weak or queen-less colonies.</a:t>
            </a:r>
          </a:p>
          <a:p>
            <a:pPr marL="621982" lvl="1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 comb for replacing frames (old or damaged)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Teach, Learn, and Experiment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Why Make Splits/ </a:t>
            </a:r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Nucs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?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8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Can make splits from Early Spring to Summer (some do make late summer splits)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Best is in spring with pollen and nectar flow (late March-June).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During “swarm season”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Why it was originally in older literature (at the advent of moveable comb) called “artificial swarming”.</a:t>
            </a:r>
          </a:p>
          <a:p>
            <a:pPr lvl="1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But especially at a time when nectar and pollen is readily available.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When is the Best time to make a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split?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Especially when you see this!</a:t>
            </a:r>
          </a:p>
          <a:p>
            <a:pPr marL="0" indent="0" algn="ctr">
              <a:buNone/>
            </a:pP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When is the Best time to make a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split?</a:t>
            </a:r>
            <a:endParaRPr lang="en-US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69" y="2125370"/>
            <a:ext cx="5348287" cy="40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Wooden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box, Prefab EZ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box, Double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box, *Full size</a:t>
            </a:r>
          </a:p>
          <a:p>
            <a:pPr marL="342900" indent="-342900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Size</a:t>
            </a:r>
          </a:p>
          <a:p>
            <a:pPr marL="621982" lvl="1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Deeps or Mediums (Illinois Super) can be used.</a:t>
            </a:r>
          </a:p>
          <a:p>
            <a:pPr marL="342900" indent="-342900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Feeders</a:t>
            </a:r>
          </a:p>
          <a:p>
            <a:pPr marL="621982" lvl="1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Top Feeder</a:t>
            </a:r>
          </a:p>
          <a:p>
            <a:pPr marL="896302" lvl="2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jar, jar and empty box, Tupperware feeder, top feeder with floats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621982" lvl="1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Entrance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feeder, Boardman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feeder (best use), has a dual purpose</a:t>
            </a:r>
          </a:p>
          <a:p>
            <a:pPr marL="621982" lvl="1" indent="-34290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Division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board feeder</a:t>
            </a:r>
          </a:p>
          <a:p>
            <a:pPr marL="621982" lvl="1" indent="-342900"/>
            <a:endParaRPr lang="en-US" dirty="0"/>
          </a:p>
          <a:p>
            <a:pPr marL="621982" lvl="1" indent="-342900"/>
            <a:endParaRPr lang="en-US" dirty="0" smtClean="0"/>
          </a:p>
          <a:p>
            <a:pPr marL="342900" indent="-34290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Nuc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Equipment</a:t>
            </a:r>
            <a:endParaRPr lang="en-US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Basic needs: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Brood capped and open,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nurse bees,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Making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-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Understanding the Needs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1885950"/>
            <a:ext cx="5435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Basic needs: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Brood (capped and open,)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nurse bees,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Making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-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Understanding the Needs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18288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6410" y="1676400"/>
            <a:ext cx="9601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Basic needs:</a:t>
            </a:r>
          </a:p>
          <a:p>
            <a:pPr lvl="1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Brood, nurse bees, </a:t>
            </a:r>
          </a:p>
          <a:p>
            <a:pPr lvl="1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pollen/honey, feed,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Making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-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Understanding the Needs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3048000"/>
            <a:ext cx="3657600" cy="2763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19" y="3060940"/>
            <a:ext cx="4210719" cy="27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6410" y="1676400"/>
            <a:ext cx="9601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Basic needs:</a:t>
            </a:r>
          </a:p>
          <a:p>
            <a:pPr lvl="1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Brood, nurse bees, </a:t>
            </a:r>
          </a:p>
          <a:p>
            <a:pPr lvl="1"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Pollen &amp; Honey, Feed,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Making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Nuc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-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</a:b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Understanding the Needs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3352800"/>
            <a:ext cx="4876799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26" y="3348487"/>
            <a:ext cx="44145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template" id="{699B46E6-0BF5-4F40-8108-3B66A2589EB2}" vid="{FB18B41F-6995-4495-BAC8-6848877324AF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53AA20-4B5D-49AF-879B-967C234CE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Hexagonal design slides</Template>
  <TotalTime>0</TotalTime>
  <Words>934</Words>
  <Application>Microsoft Office PowerPoint</Application>
  <PresentationFormat>Custom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Castellar</vt:lpstr>
      <vt:lpstr>Century Gothic</vt:lpstr>
      <vt:lpstr>Euphemia</vt:lpstr>
      <vt:lpstr>Palatino Linotype</vt:lpstr>
      <vt:lpstr>Hexagonal design template</vt:lpstr>
      <vt:lpstr>Making Splits/ Nucs</vt:lpstr>
      <vt:lpstr>Why Make Splits/ Nucs?</vt:lpstr>
      <vt:lpstr>When is the Best time to make a split?</vt:lpstr>
      <vt:lpstr>When is the Best time to make a split?</vt:lpstr>
      <vt:lpstr>Nuc Equipment</vt:lpstr>
      <vt:lpstr>Making a Nuc- Understanding the Needs</vt:lpstr>
      <vt:lpstr>Making a Nuc- Understanding the Needs</vt:lpstr>
      <vt:lpstr>Making a Nuc- Understanding the Needs</vt:lpstr>
      <vt:lpstr>Making a Nuc- Understanding the Needs</vt:lpstr>
      <vt:lpstr>Making a Nuc- Understanding the Needs</vt:lpstr>
      <vt:lpstr>Making a Nuc- Understanding the Needs</vt:lpstr>
      <vt:lpstr>Making the Nuc- Have a plan</vt:lpstr>
      <vt:lpstr>Making a Nuc- A summary of a basic Nuc</vt:lpstr>
      <vt:lpstr>Let’s Make a Nuc A basic and easy nuc.</vt:lpstr>
      <vt:lpstr>Nuc Variations</vt:lpstr>
      <vt:lpstr>Tips for fast nuc growth</vt:lpstr>
      <vt:lpstr>Nuc Management</vt:lpstr>
      <vt:lpstr>Additional Helps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2017-01-31T12:32:11Z</dcterms:created>
  <dcterms:modified xsi:type="dcterms:W3CDTF">2017-06-24T11:24:59Z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</Properties>
</file>